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7C4EA-2E66-FC4F-A753-4B4C9D374FC1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1BA5-2A04-D246-B77F-027387A106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32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1BA5-2A04-D246-B77F-027387A106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62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1BA5-2A04-D246-B77F-027387A106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0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1BA5-2A04-D246-B77F-027387A106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64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1165B-6419-99E6-353D-CF5B7E020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9E62F2-8B28-F1AB-ECAE-2DB95FE91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C7A8C-66D3-44BB-BCD2-0E6D9F81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D1A3EC-5592-6CBB-598F-5D73894A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8FDFC4-2E37-DEB5-F8B6-0845A44F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D325FB-F785-40D6-050F-93EE5B28345A}"/>
              </a:ext>
            </a:extLst>
          </p:cNvPr>
          <p:cNvSpPr txBox="1"/>
          <p:nvPr userDrawn="1"/>
        </p:nvSpPr>
        <p:spPr>
          <a:xfrm>
            <a:off x="0" y="6638067"/>
            <a:ext cx="74571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750" b="0" i="0" u="none" strike="noStrike" dirty="0">
                <a:solidFill>
                  <a:srgbClr val="00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CMT45O011A</a:t>
            </a:r>
            <a:endParaRPr kumimoji="1" lang="ja-JP" altLang="en-US" sz="7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7DFAB7-BF36-2BD8-4162-ED294C698A96}"/>
              </a:ext>
            </a:extLst>
          </p:cNvPr>
          <p:cNvSpPr txBox="1"/>
          <p:nvPr userDrawn="1"/>
        </p:nvSpPr>
        <p:spPr>
          <a:xfrm>
            <a:off x="11378957" y="6638067"/>
            <a:ext cx="80983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50" b="0" i="0" u="none" strike="noStrike" dirty="0">
                <a:solidFill>
                  <a:srgbClr val="00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ja-JP" altLang="en-US" sz="750" b="0" i="0" u="none" strike="noStrike">
                <a:solidFill>
                  <a:srgbClr val="00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年</a:t>
            </a:r>
            <a:r>
              <a:rPr lang="en-US" altLang="ja-JP" sz="750" b="0" i="0" u="none" strike="noStrike" dirty="0">
                <a:solidFill>
                  <a:srgbClr val="00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7</a:t>
            </a:r>
            <a:r>
              <a:rPr lang="ja-JP" altLang="en-US" sz="750" b="0" i="0" u="none" strike="noStrike">
                <a:solidFill>
                  <a:srgbClr val="00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月作成</a:t>
            </a:r>
            <a:endParaRPr kumimoji="1" lang="ja-JP" altLang="en-US" sz="7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34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AE3E0-0884-DCBE-32E4-A22B35BB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BD12EB-BDE2-D23A-591C-45B5A8717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A76432-A7EC-3E4C-C822-9F98DA46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2AF675-0125-4144-4E91-333E8310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59DE32-B79A-4ABB-AF6D-D13E8688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37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AFBCDA-14A4-4EA4-05F0-C85D74FF1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52AAAD-28FC-B678-E65E-73EE9EA8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B13F10-08A2-D0EE-F881-E07835DA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9A334B-D21C-CE94-4F75-16AABB06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B9BA24-190D-09CE-1443-3D3B53A1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4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24C9B-92B9-8D36-AB35-0FFDC1A3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B8FAB5-6CD6-44BE-E042-45D049AD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2F611E-8045-776A-2EB2-A38A5FD5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4BB1C0-2E78-D821-AB03-B1ACCD14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B38599-1155-9D77-E5DB-E1C6D1F8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BCC93-4EE8-B7D7-4627-9291729B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137C11-2310-B8CD-BCEB-91A0204D7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C1C61F-D231-FEDA-D416-9BEF218F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81EE68-450D-2DDA-BAB7-588ED549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DEFEEC-9268-C21B-19F5-629B11AE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11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96DD7A-66D4-47AB-5C1E-711DEBE0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CEBF65-D0E4-A865-2A0A-A77B34D20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35A88A-D070-5ED8-CF5E-D200B6BF3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E1DF31-DBEB-5777-68FE-A6C4B751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8DB814-A980-30A2-5CAF-F738E9D7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2DEC3C-3575-943A-9EDD-66DE74EA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76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9D3542-3D88-F2C8-3F69-8FD18A36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C03511-F2A2-A48F-86BD-E53DFCA17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F37A64-3F47-AAF0-A970-7B21B4E2B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DF8137-9BD7-7685-B4DA-2125C0E8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8E5272-B394-15F2-8402-4FDCC267B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0E31B3-AF40-EDD0-A21E-0261694C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7F1E16-B554-8149-FB8D-1A15264C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9B54950-54F1-E5DE-22E3-ED9108FF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2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2613C3-DBA7-B636-451F-9C8893FC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3A6A93-DF0C-831C-A623-59560BA2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EA00C2-BA81-D4AA-6DAF-D003BCB0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EB0783-C5FC-350B-5FC2-77859228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35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561F30-45B6-2CF5-B70D-A5D95CAA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6C1FF8-6852-06E3-51C8-30977A6F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4ACA86-670F-776F-0B78-6210611E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58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35ABEC-80EB-FFA3-7709-492CB1AB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D87D7F-A016-5442-86F2-A9BFAD617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F7FB4A-84F5-7BEE-C62F-191DE05BB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608598-7FC2-84D6-6B2A-81F36771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B6E93B-361D-40CF-9670-4A9BDD18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56D56C-3768-CCD4-B260-F2B6C79E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55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EA8B52-472C-208F-F5B4-3B7C84B2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863FD0-C4A9-1E7E-A138-8534B68F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63243C-6B63-C77E-9AF2-F7C45331C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55BEF3-B5C3-DC18-0A15-046DE1C0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80D40F-EFC4-FDBD-987C-7D868A2A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12F4CA-431D-5C9F-EB37-5ACC0941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31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BBDF659-1282-A391-C6CB-129DFCDF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DDF212-217D-3B4A-EF63-FAA02365C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D079DE-E39B-A493-46AF-A92BD0E43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ED8B3-0F28-2442-B78E-855C7871F326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47DAA-064E-534B-0953-8012F67A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D82F0-409E-0AD9-AC8E-5AAFEE2CB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97FE-A474-724A-9CE6-E7FA2334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6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844C63A-5CEE-E6D0-CC4A-10C789B2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9EA771-95C8-BC36-3487-9965D72738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62BF691-50A2-B008-D638-E4186A3A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6af44c-7a97-40c3-bc8a-a65ac2005b7e">
      <Terms xmlns="http://schemas.microsoft.com/office/infopath/2007/PartnerControls"/>
    </lcf76f155ced4ddcb4097134ff3c332f>
    <TaxCatchAll xmlns="ece0a508-16b3-47c4-94b3-cacdc822d4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085CB1F558B348B93DC05194DD0C47" ma:contentTypeVersion="15" ma:contentTypeDescription="新しいドキュメントを作成します。" ma:contentTypeScope="" ma:versionID="d5f94390d612a94b8c10424a10be2250">
  <xsd:schema xmlns:xsd="http://www.w3.org/2001/XMLSchema" xmlns:xs="http://www.w3.org/2001/XMLSchema" xmlns:p="http://schemas.microsoft.com/office/2006/metadata/properties" xmlns:ns2="346af44c-7a97-40c3-bc8a-a65ac2005b7e" xmlns:ns3="ece0a508-16b3-47c4-94b3-cacdc822d4b9" targetNamespace="http://schemas.microsoft.com/office/2006/metadata/properties" ma:root="true" ma:fieldsID="51d55107d35a3f47be65da2b07ae09c5" ns2:_="" ns3:_="">
    <xsd:import namespace="346af44c-7a97-40c3-bc8a-a65ac2005b7e"/>
    <xsd:import namespace="ece0a508-16b3-47c4-94b3-cacdc822d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af44c-7a97-40c3-bc8a-a65ac2005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8f9dd247-5f48-452a-8dc4-ff9a39258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0a508-16b3-47c4-94b3-cacdc822d4b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39a07b-8a00-4ac4-b9b2-e4a3d49d9e1b}" ma:internalName="TaxCatchAll" ma:showField="CatchAllData" ma:web="ece0a508-16b3-47c4-94b3-cacdc822d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591EE-B8F1-41D2-9C9A-A42E7667E370}">
  <ds:schemaRefs>
    <ds:schemaRef ds:uri="http://schemas.microsoft.com/office/2006/metadata/properties"/>
    <ds:schemaRef ds:uri="http://schemas.microsoft.com/office/infopath/2007/PartnerControls"/>
    <ds:schemaRef ds:uri="8ea7e254-abc3-4831-9e20-6b2afae5e5ad"/>
    <ds:schemaRef ds:uri="4c12955b-8f3a-422b-87e8-dc0d46d3671d"/>
  </ds:schemaRefs>
</ds:datastoreItem>
</file>

<file path=customXml/itemProps2.xml><?xml version="1.0" encoding="utf-8"?>
<ds:datastoreItem xmlns:ds="http://schemas.openxmlformats.org/officeDocument/2006/customXml" ds:itemID="{C636C222-2470-493F-929D-F7A348FDC8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6A914-6613-4978-B069-0EB78E459DBF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</Words>
  <Application>Microsoft Office PowerPoint</Application>
  <PresentationFormat>ワイド画面</PresentationFormat>
  <Paragraphs>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MS PGothic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康之 中込</dc:creator>
  <cp:lastModifiedBy>Watanabe,Mamoru</cp:lastModifiedBy>
  <cp:revision>8</cp:revision>
  <dcterms:created xsi:type="dcterms:W3CDTF">2024-07-17T03:58:41Z</dcterms:created>
  <dcterms:modified xsi:type="dcterms:W3CDTF">2024-07-31T04:19:29Z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0x01010043085CB1F558B348B93DC05194DD0C47</vt:lpwstr>
  </property>
  <property fmtid="{D5CDD505-2E9C-101B-9397-08002B2CF9AE}" pid="3" name="MSIP_Label_4791b42f-c435-42ca-9531-75a3f42aae3d_Enabled">
    <vt:lpwstr>true</vt:lpwstr>
  </property>
  <property fmtid="{D5CDD505-2E9C-101B-9397-08002B2CF9AE}" pid="4" name="MSIP_Label_4791b42f-c435-42ca-9531-75a3f42aae3d_SetDate">
    <vt:lpwstr>2024-07-31T04:19:29Z</vt:lpwstr>
  </property>
  <property fmtid="{D5CDD505-2E9C-101B-9397-08002B2CF9AE}" pid="5" name="MSIP_Label_4791b42f-c435-42ca-9531-75a3f42aae3d_Method">
    <vt:lpwstr>Privileged</vt:lpwstr>
  </property>
  <property fmtid="{D5CDD505-2E9C-101B-9397-08002B2CF9AE}" pid="6" name="MSIP_Label_4791b42f-c435-42ca-9531-75a3f42aae3d_Name">
    <vt:lpwstr>4791b42f-c435-42ca-9531-75a3f42aae3d</vt:lpwstr>
  </property>
  <property fmtid="{D5CDD505-2E9C-101B-9397-08002B2CF9AE}" pid="7" name="MSIP_Label_4791b42f-c435-42ca-9531-75a3f42aae3d_SiteId">
    <vt:lpwstr>7a916015-20ae-4ad1-9170-eefd915e9272</vt:lpwstr>
  </property>
  <property fmtid="{D5CDD505-2E9C-101B-9397-08002B2CF9AE}" pid="8" name="MSIP_Label_4791b42f-c435-42ca-9531-75a3f42aae3d_ActionId">
    <vt:lpwstr>709b31fc-1c6b-4883-9ac9-4f5f40e3a420</vt:lpwstr>
  </property>
  <property fmtid="{D5CDD505-2E9C-101B-9397-08002B2CF9AE}" pid="9" name="MSIP_Label_4791b42f-c435-42ca-9531-75a3f42aae3d_ContentBits">
    <vt:lpwstr>0</vt:lpwstr>
  </property>
</Properties>
</file>